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7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0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0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96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8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9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1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8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0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22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8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220DE-0861-4EB1-8C98-16A8A64C200E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98E2-26D6-4B50-9172-3A2A3692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21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554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8" y="0"/>
            <a:ext cx="11463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35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3" y="0"/>
            <a:ext cx="9831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92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"/>
            <a:ext cx="12192000" cy="6773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69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22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7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0"/>
            <a:ext cx="711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09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7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8559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275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7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0"/>
            <a:ext cx="9369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690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0"/>
            <a:ext cx="833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94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0"/>
            <a:ext cx="8026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75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0"/>
            <a:ext cx="10604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20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10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0"/>
            <a:ext cx="8216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548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0"/>
            <a:ext cx="8266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56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5" y="0"/>
            <a:ext cx="6064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46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335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8" y="0"/>
            <a:ext cx="8734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972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" y="0"/>
            <a:ext cx="1054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704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0437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484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217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" y="0"/>
            <a:ext cx="9936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534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3" y="0"/>
            <a:ext cx="7953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71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401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0"/>
            <a:ext cx="9974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639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25" y="0"/>
            <a:ext cx="8259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529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470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67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303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482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16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557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6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4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282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0"/>
            <a:ext cx="9763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312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8" y="0"/>
            <a:ext cx="9380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78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700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0"/>
            <a:ext cx="11156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263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677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" y="0"/>
            <a:ext cx="10937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184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303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0"/>
            <a:ext cx="658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812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0"/>
            <a:ext cx="8362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12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9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2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88" y="0"/>
            <a:ext cx="8301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33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76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8" y="0"/>
            <a:ext cx="10777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8605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2016-09-08T08:28:39Z</dcterms:created>
  <dcterms:modified xsi:type="dcterms:W3CDTF">2016-09-08T08:28:54Z</dcterms:modified>
</cp:coreProperties>
</file>